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2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27" r:id="rId12"/>
    <p:sldId id="267" r:id="rId13"/>
    <p:sldId id="268" r:id="rId14"/>
    <p:sldId id="269" r:id="rId15"/>
    <p:sldId id="270" r:id="rId16"/>
    <p:sldId id="272" r:id="rId17"/>
    <p:sldId id="275" r:id="rId18"/>
    <p:sldId id="273" r:id="rId19"/>
    <p:sldId id="274" r:id="rId20"/>
    <p:sldId id="276" r:id="rId21"/>
    <p:sldId id="277" r:id="rId22"/>
    <p:sldId id="328" r:id="rId23"/>
    <p:sldId id="279" r:id="rId24"/>
    <p:sldId id="280" r:id="rId25"/>
    <p:sldId id="281" r:id="rId26"/>
    <p:sldId id="282" r:id="rId27"/>
    <p:sldId id="283" r:id="rId28"/>
    <p:sldId id="329" r:id="rId29"/>
    <p:sldId id="284" r:id="rId30"/>
    <p:sldId id="285" r:id="rId31"/>
    <p:sldId id="287" r:id="rId32"/>
    <p:sldId id="286" r:id="rId33"/>
    <p:sldId id="288" r:id="rId34"/>
    <p:sldId id="293" r:id="rId35"/>
    <p:sldId id="290" r:id="rId36"/>
    <p:sldId id="294" r:id="rId37"/>
    <p:sldId id="289" r:id="rId38"/>
    <p:sldId id="330" r:id="rId39"/>
    <p:sldId id="291" r:id="rId40"/>
    <p:sldId id="292" r:id="rId41"/>
    <p:sldId id="295" r:id="rId42"/>
    <p:sldId id="297" r:id="rId43"/>
    <p:sldId id="298" r:id="rId44"/>
    <p:sldId id="299" r:id="rId45"/>
    <p:sldId id="300" r:id="rId46"/>
    <p:sldId id="301" r:id="rId47"/>
    <p:sldId id="304" r:id="rId48"/>
    <p:sldId id="305" r:id="rId49"/>
    <p:sldId id="306" r:id="rId50"/>
    <p:sldId id="307" r:id="rId51"/>
    <p:sldId id="308" r:id="rId52"/>
    <p:sldId id="309" r:id="rId53"/>
    <p:sldId id="331" r:id="rId54"/>
    <p:sldId id="310" r:id="rId55"/>
    <p:sldId id="312" r:id="rId56"/>
    <p:sldId id="313" r:id="rId57"/>
    <p:sldId id="315" r:id="rId58"/>
    <p:sldId id="318" r:id="rId59"/>
    <p:sldId id="319" r:id="rId60"/>
    <p:sldId id="296" r:id="rId61"/>
    <p:sldId id="322" r:id="rId62"/>
    <p:sldId id="323" r:id="rId63"/>
    <p:sldId id="324" r:id="rId64"/>
    <p:sldId id="332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588" autoAdjust="0"/>
  </p:normalViewPr>
  <p:slideViewPr>
    <p:cSldViewPr snapToGrid="0">
      <p:cViewPr varScale="1">
        <p:scale>
          <a:sx n="80" d="100"/>
          <a:sy n="80" d="100"/>
        </p:scale>
        <p:origin x="17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0F6AB-325C-41B3-A917-4589171D8DB1}" type="datetimeFigureOut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2B98E-0A49-4ECA-B5D5-9733E157B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996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542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黑暗巨魔</a:t>
            </a:r>
            <a:r>
              <a:rPr lang="en-US" altLang="zh-CN" dirty="0" smtClean="0"/>
              <a:t>-</a:t>
            </a:r>
            <a:r>
              <a:rPr lang="zh-CN" altLang="en-US" dirty="0" smtClean="0"/>
              <a:t>永恒之井</a:t>
            </a:r>
            <a:r>
              <a:rPr lang="en-US" altLang="zh-CN" dirty="0" smtClean="0"/>
              <a:t>-</a:t>
            </a:r>
            <a:r>
              <a:rPr lang="zh-CN" altLang="en-US" dirty="0" smtClean="0"/>
              <a:t>暗夜精灵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591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54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步洛克斯希加、罗宁、克拉苏斯</a:t>
            </a:r>
            <a:endParaRPr lang="en-US" altLang="ja-JP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艾萨拉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瓦斯琪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哈维斯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加洛德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玛维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伊利丹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泰兰德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玛法里奥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812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耐萨里奥叛变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653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布洛克斯</a:t>
            </a:r>
            <a:endParaRPr lang="en-US" altLang="zh-CN" dirty="0" smtClean="0"/>
          </a:p>
          <a:p>
            <a:r>
              <a:rPr lang="zh-CN" altLang="en-US" dirty="0" smtClean="0"/>
              <a:t>萨格拉斯</a:t>
            </a:r>
            <a:endParaRPr lang="en-US" altLang="zh-CN" dirty="0" smtClean="0"/>
          </a:p>
          <a:p>
            <a:r>
              <a:rPr lang="zh-CN" altLang="en-US" dirty="0" smtClean="0"/>
              <a:t>永恒之井爆炸</a:t>
            </a:r>
            <a:endParaRPr lang="en-US" altLang="zh-CN" dirty="0" smtClean="0"/>
          </a:p>
          <a:p>
            <a:r>
              <a:rPr lang="zh-CN" altLang="en-US" dirty="0" smtClean="0"/>
              <a:t>伊利丹偷井水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190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558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366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830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025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银月议会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304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4524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前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年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铜须</a:t>
            </a:r>
            <a:endParaRPr lang="en-US" altLang="zh-CN" dirty="0" smtClean="0"/>
          </a:p>
          <a:p>
            <a:r>
              <a:rPr lang="zh-CN" altLang="en-US" dirty="0" smtClean="0"/>
              <a:t>蛮锤</a:t>
            </a:r>
            <a:endParaRPr lang="en-US" altLang="zh-CN" dirty="0" smtClean="0"/>
          </a:p>
          <a:p>
            <a:r>
              <a:rPr lang="zh-CN" altLang="en-US" dirty="0" smtClean="0"/>
              <a:t>黑铁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330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前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年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009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4558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人类学会魔法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711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肯瑞托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紫罗兰之眼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885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1051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586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813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18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206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、泰坦在宇宙各个星球建立秩序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、扭曲虚空恶魔破坏泰坦建造的秩序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1899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9490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2889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7373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9590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6434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5563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3576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6607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8657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860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、泰坦留下萨格拉斯守护秩序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、萨格拉斯堕落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、萨格拉斯释放了恶魔囚犯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、恶魔们宣誓效忠萨格拉斯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116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7686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9236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2365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3005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447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4735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7838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2882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7001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830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、泰坦来到艾泽拉斯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、创造了无机生物和元龙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、泰坦离开艾泽拉斯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745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0847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1278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1057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伯瓦尔・弗塔根公爵和卡特拉娜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普瑞斯托女伯爵摄政，保护安度因・乌瑞恩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2657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2245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8507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2242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0689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达索汉、阿比迪斯、伊森利恩建立血色十字军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8623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98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精神控制</a:t>
            </a:r>
            <a:endParaRPr lang="en-US" altLang="zh-CN" dirty="0" smtClean="0"/>
          </a:p>
          <a:p>
            <a:r>
              <a:rPr lang="zh-CN" altLang="en-US" dirty="0" smtClean="0"/>
              <a:t>血肉诅咒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、克苏恩，安其拉神殿，千眼之兽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、尤格萨隆，奥杜尔，千喉之兽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、涅扎斯，未出现，厄祖玛特，耐普图隆，死亡之翼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、亚煞极，已死，怒之煞，亚煞极之心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泰坦发现上古之神，打败了上古之神，将上古之神封印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3817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0577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47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泰坦留下的守护者赋予五巨龙神力：红龙生命，蓝龙魔法，绿龙梦境，青铜龙时光，黑龙力量。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090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巨魔建立帝国：中部的阿曼尼，南部的古拉巴什，北部的祖达克。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：祖尔法拉克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：祖尔格拉布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：祖阿曼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：祖达克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：祖尔格拉布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祖阿曼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：雷神王座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67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832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850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858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93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07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043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543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231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9183" y="827963"/>
            <a:ext cx="10515600" cy="752475"/>
          </a:xfrm>
        </p:spPr>
        <p:txBody>
          <a:bodyPr>
            <a:normAutofit/>
          </a:bodyPr>
          <a:lstStyle>
            <a:lvl1pPr>
              <a:defRPr lang="zh-CN" altLang="en-US" sz="4800" b="1" kern="1200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5" y="854653"/>
            <a:ext cx="711203" cy="65649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 flipH="1">
            <a:off x="919017" y="749441"/>
            <a:ext cx="4433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kern="1200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|</a:t>
            </a:r>
            <a:endParaRPr lang="zh-CN" altLang="en-US" sz="4800" b="1" kern="1200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pPr/>
              <a:t>2015/8/25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719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4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56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54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A6D05E1-F1B7-4BD6-8893-D77C00A82F5E}" type="datetimeFigureOut">
              <a:rPr lang="zh-CN" altLang="en-US" smtClean="0"/>
              <a:pPr/>
              <a:t>2015/8/25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B0746E6-C97D-4942-8487-B4ADDE9788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05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31" y="241442"/>
            <a:ext cx="7607300" cy="43307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371836" y="4572143"/>
            <a:ext cx="7925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Jarvis Jiang   |  </a:t>
            </a:r>
            <a:r>
              <a:rPr lang="zh-CN" altLang="en-US" sz="48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无线应用中心</a:t>
            </a:r>
          </a:p>
        </p:txBody>
      </p:sp>
    </p:spTree>
    <p:extLst>
      <p:ext uri="{BB962C8B-B14F-4D97-AF65-F5344CB8AC3E}">
        <p14:creationId xmlns:p14="http://schemas.microsoft.com/office/powerpoint/2010/main" val="381868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暗夜精灵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06080"/>
            <a:ext cx="79307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祖先：黑暗巨魔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女王：艾萨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拉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贵族：上层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精灵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名人榜：暴风兄弟、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泰兰德、玛维</a:t>
            </a:r>
            <a:endParaRPr lang="zh-CN" altLang="en-US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814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4919" y="2779293"/>
            <a:ext cx="6918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第一章：上古之战</a:t>
            </a:r>
            <a:endParaRPr lang="zh-CN" altLang="en-US" sz="60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6487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永恒之井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514600"/>
            <a:ext cx="9182038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上层精灵操控永恒之井的魔法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萨格拉斯发现艾泽拉斯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萨格拉斯诱惑艾萨拉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燃烧军团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入侵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洛克斯希加、罗宁、克拉苏斯被传送到一万年前</a:t>
            </a:r>
            <a:endParaRPr lang="zh-CN" altLang="en-US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  <p:pic>
        <p:nvPicPr>
          <p:cNvPr id="1026" name="Picture 2" descr="http://img2.dwstatic.com/wow/1410/277812764559/14138586473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202" y="2356347"/>
            <a:ext cx="6858000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14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恶魔之魂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671011"/>
            <a:ext cx="4983017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守护巨龙参战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恶魔之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魂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耐萨里奥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叛变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1626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天崩地裂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598822"/>
            <a:ext cx="5440217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布洛克斯击退萨格拉斯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玛法里奥夺得恶魔之魂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关闭永恒之井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世界分裂</a:t>
            </a:r>
            <a:endParaRPr lang="zh-CN" altLang="en-US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333" y="1056560"/>
            <a:ext cx="7486651" cy="497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6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海加尔山和世界之树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1864895"/>
            <a:ext cx="75938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伊利丹偷取永恒之井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井水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暗夜精灵迁徙到海加尔山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红龙女王种下世界之树诺达希尔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暗夜精灵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永生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翡翠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梦境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伊利丹被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囚禁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放弃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魔法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学习自然法术</a:t>
            </a:r>
            <a:endParaRPr lang="zh-CN" altLang="en-US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3327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萨特之战与巨狼德鲁伊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358189"/>
            <a:ext cx="74374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哈维斯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萨特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进攻暗夜精灵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巨狼德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鲁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伊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塞纳里奥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议会</a:t>
            </a:r>
            <a:endParaRPr lang="zh-CN" altLang="en-US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24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翡翠梦境与梦魇之王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634916"/>
            <a:ext cx="64869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涅扎斯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哈维斯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梦魇之王</a:t>
            </a:r>
          </a:p>
        </p:txBody>
      </p:sp>
    </p:spTree>
    <p:extLst>
      <p:ext uri="{BB962C8B-B14F-4D97-AF65-F5344CB8AC3E}">
        <p14:creationId xmlns:p14="http://schemas.microsoft.com/office/powerpoint/2010/main" val="324983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上层精灵被放逐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743201"/>
            <a:ext cx="58372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上层精灵偷偷使用魔法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ja-JP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达斯雷玛・逐日</a:t>
            </a:r>
            <a:r>
              <a:rPr lang="ja-JP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者</a:t>
            </a:r>
            <a:endParaRPr lang="en-US" altLang="ja-JP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玛法里奥放逐上层精灵</a:t>
            </a:r>
            <a:endParaRPr lang="zh-CN" altLang="en-US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592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奎尔萨拉斯的建立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009274"/>
            <a:ext cx="57289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上层精灵东渡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提瑞斯法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林地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上古之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神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永歌森林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建立奎尔萨拉斯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自称高等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精灵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成立银月议会</a:t>
            </a:r>
            <a:endParaRPr lang="zh-CN" altLang="en-US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9535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4919" y="2779293"/>
            <a:ext cx="6918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序</a:t>
            </a:r>
            <a:r>
              <a:rPr lang="zh-CN" altLang="en-US" sz="60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章：泰坦造物</a:t>
            </a:r>
            <a:endParaRPr lang="zh-CN" altLang="en-US" sz="60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1199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矮人</a:t>
            </a:r>
            <a:r>
              <a:rPr lang="zh-CN" altLang="en-US" dirty="0" smtClean="0"/>
              <a:t>与侏儒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1900989"/>
            <a:ext cx="7641996" cy="358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土灵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机器人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血肉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诅咒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卡兹莫丹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铁炉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堡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三锤之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战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lvl="1" defTabSz="914354">
              <a:lnSpc>
                <a:spcPct val="90000"/>
              </a:lnSpc>
              <a:spcBef>
                <a:spcPct val="0"/>
              </a:spcBef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铜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须矮人、蛮锤矮人、黑铁矮人</a:t>
            </a:r>
            <a:endParaRPr lang="zh-CN" altLang="en-US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1054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流沙之战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334127"/>
            <a:ext cx="6198206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其拉虫人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ja-JP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范达尔・鹿</a:t>
            </a:r>
            <a:r>
              <a:rPr lang="ja-JP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盔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失去儿子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青铜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龙参战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甲虫之墙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100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4919" y="2779293"/>
            <a:ext cx="6918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第二章：魔兽争霸</a:t>
            </a:r>
            <a:endParaRPr lang="zh-CN" altLang="en-US" sz="60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5703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阿拉索王国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89183" y="2695074"/>
            <a:ext cx="6799785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维库人进化成人类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成立人类王国阿拉索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国王：</a:t>
            </a:r>
            <a:r>
              <a:rPr lang="ja-JP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索拉丁・托尔贝恩</a:t>
            </a:r>
            <a:endParaRPr lang="zh-CN" altLang="en-US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14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达拉</a:t>
            </a:r>
            <a:r>
              <a:rPr lang="zh-CN" altLang="en-US" dirty="0" smtClean="0"/>
              <a:t>然</a:t>
            </a:r>
            <a:r>
              <a:rPr lang="zh-CN" altLang="en-US" dirty="0" smtClean="0"/>
              <a:t>与人类七国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2" y="1840832"/>
            <a:ext cx="790669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人类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与高等精灵共同进攻巨魔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高等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精灵教授人类魔法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人类魔法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师建立达拉然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成立法师议会肯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瑞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托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阿拉索帝国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分裂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lvl="1"/>
            <a:r>
              <a:rPr lang="zh-CN" altLang="en-US" sz="32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吉尔尼斯、奥特兰克、库尔</a:t>
            </a:r>
            <a:r>
              <a:rPr lang="zh-CN" altLang="en-US" sz="32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提拉</a:t>
            </a:r>
            <a:r>
              <a:rPr lang="zh-CN" altLang="en-US" sz="32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斯</a:t>
            </a:r>
            <a:r>
              <a:rPr lang="zh-CN" altLang="en-US" sz="32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、</a:t>
            </a:r>
            <a:r>
              <a:rPr lang="zh-CN" altLang="en-US" sz="32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洛丹伦、激流堡</a:t>
            </a:r>
            <a:r>
              <a:rPr lang="zh-CN" altLang="en-US" sz="32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、</a:t>
            </a:r>
            <a:r>
              <a:rPr lang="zh-CN" altLang="en-US" sz="32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暴风城、达拉然</a:t>
            </a:r>
            <a:endParaRPr lang="zh-CN" altLang="en-US" sz="32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108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最后的守护者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01780"/>
            <a:ext cx="67155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提瑞斯法议会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艾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格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文打败萨格拉斯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埃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兰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麦迪文</a:t>
            </a:r>
          </a:p>
        </p:txBody>
      </p:sp>
    </p:spTree>
    <p:extLst>
      <p:ext uri="{BB962C8B-B14F-4D97-AF65-F5344CB8AC3E}">
        <p14:creationId xmlns:p14="http://schemas.microsoft.com/office/powerpoint/2010/main" val="412993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燃烧军团第二次入侵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358189"/>
            <a:ext cx="60417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萨格拉斯诱惑艾瑞达人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基尔加丹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阿克蒙德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维纶</a:t>
            </a:r>
          </a:p>
        </p:txBody>
      </p:sp>
    </p:spTree>
    <p:extLst>
      <p:ext uri="{BB962C8B-B14F-4D97-AF65-F5344CB8AC3E}">
        <p14:creationId xmlns:p14="http://schemas.microsoft.com/office/powerpoint/2010/main" val="183354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德莱尼与兽人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358189"/>
            <a:ext cx="88331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维纶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带领人民逃往德拉诺，自称德莱尼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德拉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诺土著：兽人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基尔加丹蛊惑古尔丹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人喝下玛洛诺斯之血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人屠杀德莱尼</a:t>
            </a:r>
            <a:endParaRPr lang="zh-CN" altLang="en-US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2110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4919" y="2779293"/>
            <a:ext cx="6918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第三章：黑暗之门</a:t>
            </a:r>
            <a:endParaRPr lang="zh-CN" altLang="en-US" sz="60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8658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开启黑暗之门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839452"/>
            <a:ext cx="72810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麦迪文和古尔丹开启黑暗之门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杜隆坦遭灭门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人进入艾泽拉斯</a:t>
            </a:r>
            <a:endParaRPr lang="zh-CN" altLang="en-US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8212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创世之初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904" y="1936415"/>
            <a:ext cx="6350000" cy="3225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778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黑暗之潮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60417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兽人进攻暴风城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ja-JP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迦罗娜刺杀莱恩・乌瑞</a:t>
            </a:r>
            <a:r>
              <a:rPr lang="ja-JP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恩</a:t>
            </a:r>
            <a:endParaRPr lang="en-US" altLang="ja-JP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死亡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骑士登场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龙喉兽人控制红龙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人类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王国相继沦陷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洛丹伦联盟成立</a:t>
            </a:r>
            <a:endParaRPr lang="zh-CN" altLang="en-US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9395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麦迪文之死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89183" y="2249905"/>
            <a:ext cx="6041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卡德加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ja-JP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安度因・洛</a:t>
            </a:r>
            <a:r>
              <a:rPr lang="ja-JP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</a:t>
            </a:r>
            <a:endParaRPr lang="en-US" altLang="ja-JP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萨格拉斯灵魂被打回星际</a:t>
            </a:r>
            <a:endParaRPr lang="zh-CN" altLang="en-US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9461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古尔丹之死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6041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古尔丹进入萨格拉斯之墓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古尔丹被恶魔杀死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1128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黑石塔之役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60417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人撤退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洛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萨战死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图拉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杨指挥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人退回黑暗之门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兽人集中营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50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灰烬使者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莫格莱尼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暗影水晶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用圣光净化水晶并打造成灰烬使者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553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德拉诺的毁灭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057400"/>
            <a:ext cx="60417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耐奥祖重返艾泽拉斯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暴风城五勇士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lvl="1"/>
            <a:r>
              <a:rPr lang="ja-JP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图拉杨、奥蕾利亚・风行者，库兰德・蛮锤、卡德加、达纳斯・</a:t>
            </a:r>
            <a:r>
              <a:rPr lang="ja-JP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托尔贝恩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毁掉黑暗之门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德拉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诺大爆炸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44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先知麦迪文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艾格文复活了麦迪文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泰瑞纳斯</a:t>
            </a:r>
            <a:r>
              <a:rPr lang="en-US" altLang="zh-CN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·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米奈希尔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尔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吉安娜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7337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兽人大逃亡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兽人逃往卡利姆多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牛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头人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lvl="1"/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凯恩</a:t>
            </a:r>
            <a:r>
              <a:rPr lang="en-US" altLang="zh-CN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·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血蹄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暗矛巨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魔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lvl="1"/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沃金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2838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68644" y="2851483"/>
            <a:ext cx="81213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第四章：巫妖王的崛起</a:t>
            </a:r>
            <a:endParaRPr lang="zh-CN" altLang="en-US" sz="60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34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耐奥祖与巫妖王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基尔加丹创造了巫妖王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第一任巫妖王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寒冰王座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天灾大军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2662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萨格拉斯的背叛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718" y="1339804"/>
            <a:ext cx="5215361" cy="4725117"/>
          </a:xfrm>
          <a:prstGeom prst="rect">
            <a:avLst/>
          </a:prstGeom>
          <a:ln>
            <a:gradFill>
              <a:gsLst>
                <a:gs pos="63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35121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克尔苏加德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肯瑞托法师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诅咒教派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散播瘟疫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697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阿尔萨斯的堕落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杀死克尔苏加德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净化斯坦索姆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梅尔甘尼斯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诺森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德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霜之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哀伤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lvl="1"/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穆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拉丁</a:t>
            </a:r>
            <a:r>
              <a:rPr lang="en-US" altLang="zh-CN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·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铜须、萨萨里安、泰瑞纳斯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7766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奎尔萨拉斯的陷落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复活克尔苏加德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乌瑟尔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之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死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太阳井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女妖之王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0617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达拉然的毁灭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麦迪文之书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安东尼达斯之死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召唤阿克蒙德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达拉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然毁灭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114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新部落的建立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兽人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到达卡利姆多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地狱咆哮喝下恶魔之血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塞纳留斯之死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萨尔打败战歌氏族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0343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地狱咆哮与玛诺洛斯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玛洛洛斯之血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地狱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咆哮击杀玛洛洛斯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兽人的救赎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369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阿克蒙德进攻海加尔山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伊利丹重获自由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萨尔、吉安娜协助暗夜精灵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小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精灵炸死阿克蒙德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4494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奥格瑞玛的建立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兽人定居杜隆塔尔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都城奥格瑞玛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501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海军上将之死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海军上将戴琳</a:t>
            </a:r>
            <a:r>
              <a:rPr lang="en-US" altLang="zh-CN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·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普罗德摩尔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想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要消灭兽人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吉安娜帮助萨尔杀死父亲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人类与部落和平相处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83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伊利丹与玛维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基尔加丹诱惑伊利丹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消灭巫妖王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伊利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丹寻找萨格拉斯之墓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玛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维追捕伊利丹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7752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艾泽拉斯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133" y="827960"/>
            <a:ext cx="7486651" cy="497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1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血精灵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凯尔萨斯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改名血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精灵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太阳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井被亡灵腐蚀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带领人民解决“魔瘾”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跟随伊利丹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3891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沙塔斯之战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凯尔萨斯进攻萨塔斯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部分血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精灵投降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奥尔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多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占星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台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3210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冰封王座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阿尔萨斯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伊利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丹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对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决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新任巫妖王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4430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4919" y="2779293"/>
            <a:ext cx="6918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第五章：魔兽世界</a:t>
            </a:r>
            <a:endParaRPr lang="zh-CN" altLang="en-US" sz="60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3337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联盟与部落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63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被绑架的国王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瓦里安遭骗被绑架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奥卡兹岛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小国王：安度因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ja-JP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伯瓦尔・弗塔根</a:t>
            </a:r>
            <a:r>
              <a:rPr lang="ja-JP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公爵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和普瑞斯托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女伯爵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摄政摄政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169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营救温德索尔元帅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89183" y="2249905"/>
            <a:ext cx="1051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黑石兽人入侵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温德索尔元帅出战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被俘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进入黑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石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深渊营救元帅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温德索尔拆穿女伯爵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4101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脚男</a:t>
            </a:r>
            <a:r>
              <a:rPr lang="zh-CN" altLang="en-US" dirty="0" smtClean="0"/>
              <a:t>养成记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89183" y="2249905"/>
            <a:ext cx="1051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进攻熔火之心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奥妮克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西亚巢穴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黑翼之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巢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血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神哈卡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甲虫之墙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703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纳克萨玛斯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89183" y="2249905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通灵塔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龙骨荒野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亡灵天灾入侵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1725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灰烬</a:t>
            </a:r>
            <a:r>
              <a:rPr lang="zh-CN" altLang="en-US" dirty="0"/>
              <a:t>使者与莫格莱尼之死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89183" y="2021305"/>
            <a:ext cx="10515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第一任灰烬使者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达索汉（巴纳扎尔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）被腐化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进攻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斯坦索姆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莫格莱尼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法尔班克斯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雷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诺弑父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克尔苏加德复活莫格莱尼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2417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上古之神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94076" y="2247883"/>
            <a:ext cx="5462337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克苏恩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尤格萨隆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涅扎斯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亚煞极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46" y="1472420"/>
            <a:ext cx="7524791" cy="49486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27" y="1046747"/>
            <a:ext cx="7620000" cy="5715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46" y="2269935"/>
            <a:ext cx="5715000" cy="2857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281" y="2267143"/>
            <a:ext cx="5715000" cy="2857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53" y="1973179"/>
            <a:ext cx="5715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血色十字军的建立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89183" y="2249905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达索汉、阿比迪斯、伊森利恩建立血色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十字军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大指挥官：雷诺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大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检察官：怀特</a:t>
            </a:r>
            <a:r>
              <a:rPr lang="en-US" altLang="zh-CN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·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迈恩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9093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爱与家庭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1051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泰兰・弗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丁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画</a:t>
            </a:r>
            <a:r>
              <a:rPr lang="en-US" altLang="zh-CN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《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爱与家庭</a:t>
            </a:r>
            <a:r>
              <a:rPr lang="en-US" altLang="zh-CN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》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伊森利恩打死泰兰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老佛爷杀死伊森利恩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提里奥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出山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9095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莫格莱尼的救赎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89183" y="2249905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达里安加入银色黎明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潜入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纳克萨玛斯杀掉死亡骑士莫格莱尼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莫格莱尼杀掉雷诺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达里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安自杀救赎莫格莱尼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9455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攻打纳克萨玛斯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银色黎明攻入纳克萨玛斯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脚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男又获胜了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1762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658979"/>
            <a:ext cx="9903933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上古之战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三部曲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国服官网：</a:t>
            </a:r>
            <a:r>
              <a:rPr lang="en-US" altLang="zh-CN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http://www.wowchina.com</a:t>
            </a:r>
            <a:r>
              <a:rPr lang="en-US" altLang="zh-CN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/</a:t>
            </a: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知乎：</a:t>
            </a:r>
            <a:r>
              <a:rPr lang="en-US" altLang="zh-CN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http</a:t>
            </a:r>
            <a:r>
              <a:rPr lang="en-US" altLang="zh-CN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://</a:t>
            </a:r>
            <a:r>
              <a:rPr lang="en-US" altLang="zh-CN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www.zhihu.com/question/25157435</a:t>
            </a:r>
          </a:p>
        </p:txBody>
      </p:sp>
    </p:spTree>
    <p:extLst>
      <p:ext uri="{BB962C8B-B14F-4D97-AF65-F5344CB8AC3E}">
        <p14:creationId xmlns:p14="http://schemas.microsoft.com/office/powerpoint/2010/main" val="236752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守护巨龙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59" y="88192"/>
            <a:ext cx="2381583" cy="33913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53" y="107246"/>
            <a:ext cx="2381583" cy="33723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046" y="107246"/>
            <a:ext cx="2381583" cy="33723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51" y="3438048"/>
            <a:ext cx="2381583" cy="33913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623" y="3438049"/>
            <a:ext cx="2381583" cy="33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4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吃饭睡觉打巨</a:t>
            </a:r>
            <a:r>
              <a:rPr lang="zh-CN" altLang="en-US" dirty="0" smtClean="0"/>
              <a:t>魔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赞达拉巨魔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89183" y="1997243"/>
            <a:ext cx="5666873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祖达克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defTabSz="914354">
              <a:lnSpc>
                <a:spcPct val="90000"/>
              </a:lnSpc>
              <a:spcBef>
                <a:spcPct val="0"/>
              </a:spcBef>
            </a:pPr>
            <a:r>
              <a:rPr lang="en-US" altLang="zh-CN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	</a:t>
            </a:r>
            <a:r>
              <a:rPr lang="en-US" altLang="zh-CN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——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冰霜巨魔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阿曼尼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defTabSz="914354">
              <a:lnSpc>
                <a:spcPct val="9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	——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森林巨魔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祖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尔法拉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克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defTabSz="914354">
              <a:lnSpc>
                <a:spcPct val="9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	——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沙地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巨魔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古拉巴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什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defTabSz="914354">
              <a:lnSpc>
                <a:spcPct val="9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	——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丛林巨魔</a:t>
            </a:r>
            <a:endParaRPr lang="zh-CN" altLang="en-US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332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其拉虫人和</a:t>
            </a:r>
            <a:r>
              <a:rPr lang="zh-CN" altLang="en-US" dirty="0"/>
              <a:t>尼鲁</a:t>
            </a:r>
            <a:r>
              <a:rPr lang="zh-CN" altLang="en-US" dirty="0" smtClean="0"/>
              <a:t>布虫人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642" y="1895223"/>
            <a:ext cx="5273042" cy="329565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89183" y="2622884"/>
            <a:ext cx="4142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安其拉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艾卓</a:t>
            </a:r>
            <a:r>
              <a:rPr lang="en-US" altLang="zh-CN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—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尼鲁布</a:t>
            </a:r>
            <a:endParaRPr lang="zh-CN" altLang="en-US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78" y="1895224"/>
            <a:ext cx="2838451" cy="329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8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763</TotalTime>
  <Words>1580</Words>
  <Application>Microsoft Office PowerPoint</Application>
  <PresentationFormat>宽屏</PresentationFormat>
  <Paragraphs>400</Paragraphs>
  <Slides>64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2" baseType="lpstr">
      <vt:lpstr>ＭＳ Ｐゴシック</vt:lpstr>
      <vt:lpstr>华文新魏</vt:lpstr>
      <vt:lpstr>宋体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创世之初</vt:lpstr>
      <vt:lpstr>萨格拉斯的背叛</vt:lpstr>
      <vt:lpstr>艾泽拉斯</vt:lpstr>
      <vt:lpstr>上古之神</vt:lpstr>
      <vt:lpstr>守护巨龙</vt:lpstr>
      <vt:lpstr>吃饭睡觉打巨魔——赞达拉巨魔</vt:lpstr>
      <vt:lpstr>其拉虫人和尼鲁布虫人</vt:lpstr>
      <vt:lpstr>暗夜精灵</vt:lpstr>
      <vt:lpstr>PowerPoint 演示文稿</vt:lpstr>
      <vt:lpstr>永恒之井</vt:lpstr>
      <vt:lpstr>恶魔之魂</vt:lpstr>
      <vt:lpstr>天崩地裂</vt:lpstr>
      <vt:lpstr>海加尔山和世界之树</vt:lpstr>
      <vt:lpstr>萨特之战与巨狼德鲁伊</vt:lpstr>
      <vt:lpstr>翡翠梦境与梦魇之王</vt:lpstr>
      <vt:lpstr>上层精灵被放逐</vt:lpstr>
      <vt:lpstr>奎尔萨拉斯的建立</vt:lpstr>
      <vt:lpstr>矮人与侏儒</vt:lpstr>
      <vt:lpstr>流沙之战</vt:lpstr>
      <vt:lpstr>PowerPoint 演示文稿</vt:lpstr>
      <vt:lpstr>阿拉索王国</vt:lpstr>
      <vt:lpstr>达拉然与人类七国</vt:lpstr>
      <vt:lpstr>最后的守护者</vt:lpstr>
      <vt:lpstr>燃烧军团第二次入侵</vt:lpstr>
      <vt:lpstr>德莱尼与兽人</vt:lpstr>
      <vt:lpstr>PowerPoint 演示文稿</vt:lpstr>
      <vt:lpstr>开启黑暗之门</vt:lpstr>
      <vt:lpstr>黑暗之潮</vt:lpstr>
      <vt:lpstr>麦迪文之死</vt:lpstr>
      <vt:lpstr>古尔丹之死</vt:lpstr>
      <vt:lpstr>黑石塔之役</vt:lpstr>
      <vt:lpstr>灰烬使者</vt:lpstr>
      <vt:lpstr>德拉诺的毁灭</vt:lpstr>
      <vt:lpstr>先知麦迪文</vt:lpstr>
      <vt:lpstr>兽人大逃亡</vt:lpstr>
      <vt:lpstr>PowerPoint 演示文稿</vt:lpstr>
      <vt:lpstr>耐奥祖与巫妖王</vt:lpstr>
      <vt:lpstr>克尔苏加德</vt:lpstr>
      <vt:lpstr>阿尔萨斯的堕落</vt:lpstr>
      <vt:lpstr>奎尔萨拉斯的陷落</vt:lpstr>
      <vt:lpstr>达拉然的毁灭</vt:lpstr>
      <vt:lpstr>新部落的建立</vt:lpstr>
      <vt:lpstr>地狱咆哮与玛诺洛斯</vt:lpstr>
      <vt:lpstr>阿克蒙德进攻海加尔山</vt:lpstr>
      <vt:lpstr>奥格瑞玛的建立</vt:lpstr>
      <vt:lpstr>海军上将之死</vt:lpstr>
      <vt:lpstr>伊利丹与玛维</vt:lpstr>
      <vt:lpstr>血精灵</vt:lpstr>
      <vt:lpstr>沙塔斯之战</vt:lpstr>
      <vt:lpstr>冰封王座</vt:lpstr>
      <vt:lpstr>PowerPoint 演示文稿</vt:lpstr>
      <vt:lpstr>联盟与部落</vt:lpstr>
      <vt:lpstr>被绑架的国王</vt:lpstr>
      <vt:lpstr>营救温德索尔元帅</vt:lpstr>
      <vt:lpstr>脚男养成记</vt:lpstr>
      <vt:lpstr>纳克萨玛斯</vt:lpstr>
      <vt:lpstr>灰烬使者与莫格莱尼之死</vt:lpstr>
      <vt:lpstr>血色十字军的建立</vt:lpstr>
      <vt:lpstr>爱与家庭</vt:lpstr>
      <vt:lpstr>莫格莱尼的救赎</vt:lpstr>
      <vt:lpstr>攻打纳克萨玛斯</vt:lpstr>
      <vt:lpstr>参考资料</vt:lpstr>
    </vt:vector>
  </TitlesOfParts>
  <Company>tencent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jarvisjiang(江杰)</dc:creator>
  <cp:lastModifiedBy>Jarvis Jiang</cp:lastModifiedBy>
  <cp:revision>180</cp:revision>
  <dcterms:created xsi:type="dcterms:W3CDTF">2015-06-23T10:54:31Z</dcterms:created>
  <dcterms:modified xsi:type="dcterms:W3CDTF">2015-08-25T17:39:24Z</dcterms:modified>
</cp:coreProperties>
</file>